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28/05/2020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28/05/2020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28/05/2020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28/05/2020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28/05/2020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28/05/2020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28/05/2020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28/05/2020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28/05/2020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28/05/2020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28/05/2020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28/05/2020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28/05/2020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28/05/2020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28/05/2020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28/05/2020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28/05/2020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2" y="840346"/>
            <a:ext cx="8915399" cy="2262781"/>
          </a:xfrm>
        </p:spPr>
        <p:txBody>
          <a:bodyPr>
            <a:noAutofit/>
          </a:bodyPr>
          <a:lstStyle/>
          <a:p>
            <a:r>
              <a:rPr lang="en-US" sz="3500" dirty="0" err="1" smtClean="0"/>
              <a:t>Postergan</a:t>
            </a:r>
            <a:r>
              <a:rPr lang="en-US" sz="3500" dirty="0" smtClean="0"/>
              <a:t> al 3/07 la </a:t>
            </a:r>
            <a:r>
              <a:rPr lang="en-US" sz="3500" dirty="0" err="1" smtClean="0"/>
              <a:t>liquidación</a:t>
            </a:r>
            <a:r>
              <a:rPr lang="en-US" sz="3500" dirty="0" smtClean="0"/>
              <a:t> </a:t>
            </a:r>
            <a:r>
              <a:rPr lang="en-US" sz="3500" dirty="0" err="1" smtClean="0"/>
              <a:t>anual</a:t>
            </a:r>
            <a:r>
              <a:rPr lang="en-US" sz="3500" dirty="0" smtClean="0"/>
              <a:t> </a:t>
            </a:r>
            <a:r>
              <a:rPr lang="en-US" sz="3500" dirty="0" err="1" smtClean="0"/>
              <a:t>que</a:t>
            </a:r>
            <a:r>
              <a:rPr lang="en-US" sz="3500" dirty="0" smtClean="0"/>
              <a:t> </a:t>
            </a:r>
            <a:r>
              <a:rPr lang="en-US" sz="3500" dirty="0" err="1" smtClean="0"/>
              <a:t>realizan</a:t>
            </a:r>
            <a:r>
              <a:rPr lang="en-US" sz="3500" dirty="0" smtClean="0"/>
              <a:t> </a:t>
            </a:r>
            <a:r>
              <a:rPr lang="en-US" sz="3500" dirty="0" err="1" smtClean="0"/>
              <a:t>agentes</a:t>
            </a:r>
            <a:r>
              <a:rPr lang="en-US" sz="3500" dirty="0" smtClean="0"/>
              <a:t> de </a:t>
            </a:r>
            <a:r>
              <a:rPr lang="en-US" sz="3500" dirty="0" err="1" smtClean="0"/>
              <a:t>retención</a:t>
            </a:r>
            <a:r>
              <a:rPr lang="en-US" sz="3500" dirty="0" smtClean="0"/>
              <a:t> para </a:t>
            </a:r>
            <a:r>
              <a:rPr lang="en-US" sz="3500" dirty="0" err="1" smtClean="0"/>
              <a:t>determinar</a:t>
            </a:r>
            <a:r>
              <a:rPr lang="en-US" sz="3500" dirty="0" smtClean="0"/>
              <a:t> </a:t>
            </a:r>
            <a:r>
              <a:rPr lang="en-US" sz="3500" dirty="0" err="1" smtClean="0"/>
              <a:t>retenciones</a:t>
            </a:r>
            <a:r>
              <a:rPr lang="en-US" sz="3500" dirty="0" smtClean="0"/>
              <a:t> o </a:t>
            </a:r>
            <a:r>
              <a:rPr lang="en-US" sz="3500" dirty="0" err="1" smtClean="0"/>
              <a:t>reintegros</a:t>
            </a:r>
            <a:r>
              <a:rPr lang="en-US" sz="3500" dirty="0" smtClean="0"/>
              <a:t> de </a:t>
            </a:r>
            <a:r>
              <a:rPr lang="en-US" sz="3500" dirty="0" err="1" smtClean="0"/>
              <a:t>ganancias</a:t>
            </a:r>
            <a:r>
              <a:rPr lang="en-US" sz="3500" dirty="0" smtClean="0"/>
              <a:t> 2019 de </a:t>
            </a:r>
            <a:r>
              <a:rPr lang="en-US" sz="3500" dirty="0" err="1" smtClean="0"/>
              <a:t>beneficiarios</a:t>
            </a:r>
            <a:r>
              <a:rPr lang="en-US" sz="3500" dirty="0" smtClean="0"/>
              <a:t>- </a:t>
            </a:r>
            <a:r>
              <a:rPr lang="en-US" sz="2000" dirty="0" smtClean="0"/>
              <a:t>RG4725 AFIP</a:t>
            </a:r>
            <a:endParaRPr lang="es-AR" sz="2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3103817"/>
            <a:ext cx="8915399" cy="3521070"/>
          </a:xfrm>
        </p:spPr>
        <p:txBody>
          <a:bodyPr>
            <a:normAutofit fontScale="92500" lnSpcReduction="20000"/>
          </a:bodyPr>
          <a:lstStyle/>
          <a:p>
            <a:r>
              <a:rPr lang="es-AR" dirty="0"/>
              <a:t>La liquidación anual de las rentas comprendidas en las Resoluciones Generales N° 2.442 y N° 4.003, sus respectivas modificatorias y complementarias, que deben efectuar los agentes de retención a efectos de determinar la obligación anual del beneficiario correspondiente al período fiscal 2019, podrá ser cumplida -con carácter de excepción- hasta el 3 de julio de 2020, inclusive.</a:t>
            </a:r>
          </a:p>
          <a:p>
            <a:r>
              <a:rPr lang="es-AR" dirty="0"/>
              <a:t>El importe determinado en dicha liquidación anual, será retenido o, en su caso reintegrado, cuando se efectúe el primer pago posterior o en los siguientes, si no fuera suficiente, y hasta el 10 de agosto de 2020, inclusive.</a:t>
            </a:r>
          </a:p>
          <a:p>
            <a:r>
              <a:rPr lang="es-AR" dirty="0"/>
              <a:t>Asimismo, deberá informarse e ingresarse el referido importe hasta las fechas de vencimiento fijadas para la presentación de la declaración jurada e ingreso del saldo resultante correspondientes a la primera quincena de julio de 2020 del Sistema de Control de Retenciones (SICORE), previsto por la Resolución General N° 2.233, sus modificatorias y complementarias, consignando como fecha de retención el día 3 de julio de 2020.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412234759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</TotalTime>
  <Words>36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Wisp</vt:lpstr>
      <vt:lpstr>Postergan al 3/07 la liquidación anual que realizan agentes de retención para determinar retenciones o reintegros de ganancias 2019 de beneficiarios- RG4725 AFIP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Postergan al 3/07 la liquidación anual que realizan agentes de retención para determinar retenciones o reintegros de ganancias 2019 de beneficiarios-</dc:title>
  <dc:creator>fernatpas fernatpas</dc:creator>
  <cp:lastModifiedBy>fernatpas fernatpas</cp:lastModifiedBy>
  <cp:revision>2</cp:revision>
  <dcterms:created xsi:type="dcterms:W3CDTF">2020-05-28T12:43:27Z</dcterms:created>
  <dcterms:modified xsi:type="dcterms:W3CDTF">2020-05-28T12:54:33Z</dcterms:modified>
</cp:coreProperties>
</file>