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17/05/2021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969138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Nuevo </a:t>
            </a:r>
            <a:r>
              <a:rPr lang="es-AR" dirty="0" smtClean="0"/>
              <a:t>Procedimiento para </a:t>
            </a:r>
            <a:r>
              <a:rPr lang="es-AR" dirty="0"/>
              <a:t>Solicitud de CUIT y modificación de datos de personas jurídicas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3322749"/>
            <a:ext cx="8915399" cy="3309871"/>
          </a:xfrm>
        </p:spPr>
        <p:txBody>
          <a:bodyPr>
            <a:normAutofit/>
          </a:bodyPr>
          <a:lstStyle/>
          <a:p>
            <a:r>
              <a:rPr lang="es-ES" dirty="0" smtClean="0"/>
              <a:t>RG 4991/21. </a:t>
            </a:r>
          </a:p>
          <a:p>
            <a:r>
              <a:rPr lang="es-AR" dirty="0"/>
              <a:t>La solicitud de inscripción de las personas jurídicas </a:t>
            </a:r>
            <a:r>
              <a:rPr lang="es-AR" dirty="0" smtClean="0"/>
              <a:t>se </a:t>
            </a:r>
            <a:r>
              <a:rPr lang="es-AR" dirty="0"/>
              <a:t>realizará a través del servicio </a:t>
            </a:r>
            <a:r>
              <a:rPr lang="es-AR" dirty="0" smtClean="0"/>
              <a:t>web </a:t>
            </a:r>
            <a:r>
              <a:rPr lang="es-AR" dirty="0"/>
              <a:t>“Inscripción y Modificación de Personas Jurídicas” disponible en </a:t>
            </a:r>
            <a:r>
              <a:rPr lang="es-AR" dirty="0" smtClean="0"/>
              <a:t>https</a:t>
            </a:r>
            <a:r>
              <a:rPr lang="es-AR" dirty="0"/>
              <a:t>://</a:t>
            </a:r>
            <a:r>
              <a:rPr lang="es-AR" dirty="0" smtClean="0"/>
              <a:t>www.afip.gob.ar, </a:t>
            </a:r>
            <a:r>
              <a:rPr lang="es-AR" dirty="0"/>
              <a:t>a cuyo efecto el responsable -representante legal o sujeto autorizado- accederá con su Clave Única de Identificación Tributaria (</a:t>
            </a:r>
            <a:r>
              <a:rPr lang="es-AR" dirty="0" smtClean="0"/>
              <a:t>CUIT) </a:t>
            </a:r>
            <a:r>
              <a:rPr lang="es-AR" dirty="0"/>
              <a:t>y su Clave Fiscal habilitada con Nivel de Seguridad 3 </a:t>
            </a:r>
            <a:endParaRPr lang="es-AR" dirty="0" smtClean="0"/>
          </a:p>
          <a:p>
            <a:r>
              <a:rPr lang="es-AR" dirty="0"/>
              <a:t>Cuando se trate de sociedades en formación el responsable dispondrá de un plazo de NOVENTA (90) días corridos para presentar la documentación que acredite su constitución definitiva e informar el número de inscripción otorgado por el órgano de contralor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4453962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</TotalTime>
  <Words>77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Wisp</vt:lpstr>
      <vt:lpstr>Nuevo Procedimiento para Solicitud de CUIT y modificación de datos de personas jurídicas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Nuevo Procedimiento para Solicitud de CUIT y modificación de datos de personas jurídicas</dc:title>
  <dc:creator>fernatpas fernatpas</dc:creator>
  <cp:lastModifiedBy>fernatpas fernatpas</cp:lastModifiedBy>
  <cp:revision>1</cp:revision>
  <dcterms:created xsi:type="dcterms:W3CDTF">2021-05-17T15:06:20Z</dcterms:created>
  <dcterms:modified xsi:type="dcterms:W3CDTF">2021-05-17T15:09:33Z</dcterms:modified>
</cp:coreProperties>
</file>